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</p:sldIdLst>
  <p:sldSz cy="6858000" cx="9144000"/>
  <p:notesSz cx="6858000" cy="9144000"/>
  <p:embeddedFontLst>
    <p:embeddedFont>
      <p:font typeface="Raleway"/>
      <p:regular r:id="rId164"/>
      <p:bold r:id="rId165"/>
      <p:italic r:id="rId166"/>
      <p:boldItalic r:id="rId167"/>
    </p:embeddedFont>
    <p:embeddedFont>
      <p:font typeface="Merriweather"/>
      <p:regular r:id="rId168"/>
      <p:bold r:id="rId169"/>
      <p:italic r:id="rId170"/>
      <p:boldItalic r:id="rId1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171" Type="http://schemas.openxmlformats.org/officeDocument/2006/relationships/font" Target="fonts/Merriweather-boldItalic.fntdata"/><Relationship Id="rId68" Type="http://schemas.openxmlformats.org/officeDocument/2006/relationships/slide" Target="slides/slide62.xml"/><Relationship Id="rId170" Type="http://schemas.openxmlformats.org/officeDocument/2006/relationships/font" Target="fonts/Merriweather-italic.fntdata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font" Target="fonts/Raleway-bold.fntdata"/><Relationship Id="rId69" Type="http://schemas.openxmlformats.org/officeDocument/2006/relationships/slide" Target="slides/slide63.xml"/><Relationship Id="rId164" Type="http://schemas.openxmlformats.org/officeDocument/2006/relationships/font" Target="fonts/Raleway-regular.fntdata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font" Target="fonts/Merriweather-bold.fntdata"/><Relationship Id="rId168" Type="http://schemas.openxmlformats.org/officeDocument/2006/relationships/font" Target="fonts/Merriweather-regular.fntdata"/><Relationship Id="rId167" Type="http://schemas.openxmlformats.org/officeDocument/2006/relationships/font" Target="fonts/Raleway-boldItalic.fntdata"/><Relationship Id="rId166" Type="http://schemas.openxmlformats.org/officeDocument/2006/relationships/font" Target="fonts/Raleway-italic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8dd8bc70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58dd8bc703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8dd8bc703_1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g58dd8bc703_1_6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58dd8bc703_1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g58dd8bc703_1_6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58dd8bc703_1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g58dd8bc703_1_6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8dd8bc703_1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g58dd8bc703_1_6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6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7" name="Google Shape;1007;p66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3" name="Google Shape;1013;p6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6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9" name="Google Shape;1019;p6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5" name="Google Shape;1025;p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1" name="Google Shape;1031;p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7" name="Google Shape;1037;p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8dd8bc70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58dd8bc703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3" name="Google Shape;1043;p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9" name="Google Shape;1049;p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5" name="Google Shape;1055;p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1" name="Google Shape;1061;p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7" name="Google Shape;1067;p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3" name="Google Shape;1073;p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9" name="Google Shape;1079;p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5" name="Google Shape;1085;p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1" name="Google Shape;1091;p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7" name="Google Shape;1097;p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8dd8bc70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58dd8bc703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8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3" name="Google Shape;1103;p8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8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8" name="Google Shape;1108;p83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6ba4147c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4" name="Google Shape;1114;g56ba4147c5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8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1" name="Google Shape;1121;p84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8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7" name="Google Shape;1127;p85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8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3" name="Google Shape;1133;p86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8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9" name="Google Shape;1139;p8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8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5" name="Google Shape;1145;p8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8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1" name="Google Shape;1151;p89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9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7" name="Google Shape;1157;p90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8dd8bc703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58dd8bc703_1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9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3" name="Google Shape;1163;p91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9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9" name="Google Shape;1169;p9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9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7" name="Google Shape;1177;p93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9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3" name="Google Shape;1183;p94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9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9" name="Google Shape;1189;p95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9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5" name="Google Shape;1195;p96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56ba4147c5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1" name="Google Shape;1201;g56ba4147c5_1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56ba4147c5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7" name="Google Shape;1207;g56ba4147c5_1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56ba4147c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3" name="Google Shape;1213;g56ba4147c5_1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56ba4147c5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9" name="Google Shape;1219;g56ba4147c5_1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8dd8bc703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58dd8bc703_1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56ba4147c5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5" name="Google Shape;1225;g56ba4147c5_1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56ba4147c5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1" name="Google Shape;1231;g56ba4147c5_1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56ba4147c5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7" name="Google Shape;1237;g56ba4147c5_1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56ba4147c5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3" name="Google Shape;1243;g56ba4147c5_1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56ba4147c5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1" name="Google Shape;1251;g56ba4147c5_1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56ba4147c5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9" name="Google Shape;1259;g56ba4147c5_1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56ba4147c5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7" name="Google Shape;1267;g56ba4147c5_1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56ba4147c5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5" name="Google Shape;1275;g56ba4147c5_1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56ba4147c5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3" name="Google Shape;1283;g56ba4147c5_1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56ba4147c5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1" name="Google Shape;1291;g56ba4147c5_1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8dd8bc703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58dd8bc703_1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56ba4147c5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7" name="Google Shape;1297;g56ba4147c5_1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9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4" name="Google Shape;1304;p9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9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9" name="Google Shape;1309;p9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9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5" name="Google Shape;1315;p99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0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1" name="Google Shape;1321;p100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0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7" name="Google Shape;1327;p101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0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3" name="Google Shape;1333;p10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0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9" name="Google Shape;1339;p103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8dd8bc703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58dd8bc703_1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8dd8bc703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58dd8bc703_1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8dd8bc703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58dd8bc703_1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8dd8bc703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58dd8bc703_1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40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8dd8bc703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58dd8bc703_1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8dd8bc703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58dd8bc703_1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8dd8bc703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58dd8bc703_1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8dd8bc703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58dd8bc703_1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8dd8bc703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58dd8bc703_1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8dd8bc703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58dd8bc703_1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8dd8bc703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58dd8bc703_1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8dd8bc703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58dd8bc703_1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8dd8bc703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58dd8bc703_1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8dd8bc703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58dd8bc703_1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41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8dd8bc703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58dd8bc703_1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8dd8bc703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58dd8bc703_1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8dd8bc703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58dd8bc703_1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8dd8bc703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58dd8bc703_1_2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8dd8bc703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58dd8bc703_1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8dd8bc703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58dd8bc703_1_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8dd8bc703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58dd8bc703_1_2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8dd8bc703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58dd8bc703_1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8dd8bc703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58dd8bc703_1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8dd8bc703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58dd8bc703_1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8dd8bc703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58dd8bc703_1_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8dd8bc703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58dd8bc703_1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8dd8bc703_1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58dd8bc703_1_3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8dd8bc703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58dd8bc703_1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8dd8bc703_1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58dd8bc703_1_3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58dd8bc703_1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58dd8bc703_1_3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8dd8bc703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58dd8bc703_1_3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8dd8bc703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58dd8bc703_1_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8dd8bc703_1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58dd8bc703_1_3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8dd8bc703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58dd8bc703_1_3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8dd8bc703_1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58dd8bc703_1_4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8dd8bc703_1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58dd8bc703_1_4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2" name="Google Shape;602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5" name="Google Shape;615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1" name="Google Shape;621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7" name="Google Shape;627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4" name="Google Shape;634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6" name="Google Shape;646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3" name="Google Shape;653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" name="Google Shape;660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9" name="Google Shape;669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2" name="Google Shape;682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8" name="Google Shape;688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4" name="Google Shape;694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1" name="Google Shape;701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8" name="Google Shape;708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5" name="Google Shape;715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2" name="Google Shape;722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8dd8bc703_1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58dd8bc703_1_4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8dd8bc703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58dd8bc703_1_4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58dd8bc703_1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58dd8bc703_1_4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8dd8bc703_1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58dd8bc703_1_4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58dd8bc703_1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58dd8bc703_1_4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8dd8bc703_1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58dd8bc703_1_4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58dd8bc703_1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58dd8bc703_1_5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58dd8bc703_1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58dd8bc703_1_5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58dd8bc703_1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58dd8bc703_1_5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8dd8bc703_1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58dd8bc703_1_5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58dd8bc703_1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58dd8bc703_1_5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58dd8bc703_1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g58dd8bc703_1_5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8dd8bc703_1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g58dd8bc703_1_5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58dd8bc703_1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58dd8bc703_1_5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58dd8bc703_1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58dd8bc703_1_5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8dd8bc703_1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g58dd8bc703_1_5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58dd8bc703_1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g58dd8bc703_1_5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58dd8bc703_1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58dd8bc703_1_5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58dd8bc703_1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g58dd8bc703_1_5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8dd8bc70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58dd8bc703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58dd8bc703_1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58dd8bc703_1_5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58dd8bc703_1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58dd8bc703_1_5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58dd8bc703_1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g58dd8bc703_1_6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8dd8bc703_1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g58dd8bc703_1_6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8dd8bc703_1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g58dd8bc703_1_6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8dd8bc703_1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g58dd8bc703_1_6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58dd8bc703_1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58dd8bc703_1_6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58dd8bc703_1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58dd8bc703_1_6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58dd8bc703_1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g58dd8bc703_1_6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58dd8bc703_1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58dd8bc703_1_6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5F1E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0" y="3440900"/>
            <a:ext cx="9144000" cy="3417000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1880400" y="2382450"/>
            <a:ext cx="5383199" cy="2093100"/>
          </a:xfrm>
          <a:prstGeom prst="rect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 dark">
    <p:bg>
      <p:bgPr>
        <a:solidFill>
          <a:srgbClr val="22222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450900" y="438000"/>
            <a:ext cx="8242200" cy="5981999"/>
          </a:xfrm>
          <a:prstGeom prst="rect">
            <a:avLst/>
          </a:prstGeom>
          <a:noFill/>
          <a:ln cap="flat" cmpd="sng" w="952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1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cap="flat" cmpd="sng" w="2857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5F1E0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100" y="3440900"/>
            <a:ext cx="9144000" cy="3417000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1880400" y="2382450"/>
            <a:ext cx="5383200" cy="2093100"/>
          </a:xfrm>
          <a:prstGeom prst="rect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457200" y="1863150"/>
            <a:ext cx="3994500" cy="4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 sz="24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5"/>
          <p:cNvSpPr txBox="1"/>
          <p:nvPr>
            <p:ph idx="2" type="body"/>
          </p:nvPr>
        </p:nvSpPr>
        <p:spPr>
          <a:xfrm>
            <a:off x="4692274" y="1863150"/>
            <a:ext cx="3994500" cy="4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 sz="24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15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light" type="blank">
  <p:cSld name="BLANK">
    <p:bg>
      <p:bgPr>
        <a:solidFill>
          <a:srgbClr val="F5F1E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450900" y="438000"/>
            <a:ext cx="8242200" cy="59820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cap="flat" cmpd="sng" w="2857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Subtitl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>
            <a:off x="100" y="3440900"/>
            <a:ext cx="9144000" cy="34170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7"/>
          <p:cNvSpPr/>
          <p:nvPr/>
        </p:nvSpPr>
        <p:spPr>
          <a:xfrm>
            <a:off x="648150" y="2830500"/>
            <a:ext cx="7847700" cy="11970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7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685800" y="4196812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bg>
      <p:bgPr>
        <a:solidFill>
          <a:srgbClr val="22222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100" y="0"/>
            <a:ext cx="9144000" cy="2188200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8"/>
          <p:cNvSpPr/>
          <p:nvPr/>
        </p:nvSpPr>
        <p:spPr>
          <a:xfrm>
            <a:off x="4073400" y="1696213"/>
            <a:ext cx="997200" cy="997200"/>
          </a:xfrm>
          <a:prstGeom prst="rect">
            <a:avLst/>
          </a:prstGeom>
          <a:noFill/>
          <a:ln cap="flat" cmpd="sng" w="952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8"/>
          <p:cNvSpPr/>
          <p:nvPr/>
        </p:nvSpPr>
        <p:spPr>
          <a:xfrm>
            <a:off x="4135950" y="1758763"/>
            <a:ext cx="872100" cy="8721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1568100" y="2882400"/>
            <a:ext cx="60078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erriweather"/>
              <a:buChar char="◉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2286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2286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2286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2286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3" name="Google Shape;83;p18"/>
          <p:cNvSpPr txBox="1"/>
          <p:nvPr/>
        </p:nvSpPr>
        <p:spPr>
          <a:xfrm>
            <a:off x="3593400" y="17276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600"/>
              <a:buFont typeface="Raleway"/>
              <a:buNone/>
            </a:pPr>
            <a:r>
              <a:rPr b="0" i="0" lang="en-US" sz="9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9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◉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/>
          <p:nvPr/>
        </p:nvSpPr>
        <p:spPr>
          <a:xfrm>
            <a:off x="100" y="579570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457200" y="5795700"/>
            <a:ext cx="82296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8122A"/>
              </a:buClr>
              <a:buSzPts val="1400"/>
              <a:buFont typeface="Merriweather"/>
              <a:buNone/>
              <a:defRPr i="1" sz="14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 dark">
    <p:bg>
      <p:bgPr>
        <a:solidFill>
          <a:srgbClr val="22222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/>
        </p:nvSpPr>
        <p:spPr>
          <a:xfrm>
            <a:off x="450900" y="438000"/>
            <a:ext cx="8242200" cy="5982000"/>
          </a:xfrm>
          <a:prstGeom prst="rect">
            <a:avLst/>
          </a:prstGeom>
          <a:noFill/>
          <a:ln cap="flat" cmpd="sng" w="952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1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cap="flat" cmpd="sng" w="2857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57200" y="1863150"/>
            <a:ext cx="3994500" cy="470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4692274" y="1863150"/>
            <a:ext cx="3994500" cy="470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100" y="0"/>
            <a:ext cx="9144000" cy="10622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1765350" y="697300"/>
            <a:ext cx="5613299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100" y="0"/>
            <a:ext cx="9144000" cy="10622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1765350" y="697300"/>
            <a:ext cx="5613299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light" type="blank">
  <p:cSld name="BLANK">
    <p:bg>
      <p:bgPr>
        <a:solidFill>
          <a:srgbClr val="F5F1E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450900" y="438000"/>
            <a:ext cx="8242200" cy="5981999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cap="flat" cmpd="sng" w="2857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Sub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100" y="3440900"/>
            <a:ext cx="9144000" cy="34170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/>
          <p:nvPr/>
        </p:nvSpPr>
        <p:spPr>
          <a:xfrm>
            <a:off x="648150" y="2830500"/>
            <a:ext cx="7847700" cy="1196999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>
            <a:off x="685800" y="4196812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bg>
      <p:bgPr>
        <a:solidFill>
          <a:srgbClr val="222222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100" y="0"/>
            <a:ext cx="9144000" cy="2188199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7"/>
          <p:cNvSpPr/>
          <p:nvPr/>
        </p:nvSpPr>
        <p:spPr>
          <a:xfrm>
            <a:off x="4073400" y="1696213"/>
            <a:ext cx="997199" cy="997199"/>
          </a:xfrm>
          <a:prstGeom prst="rect">
            <a:avLst/>
          </a:prstGeom>
          <a:noFill/>
          <a:ln cap="flat" cmpd="sng" w="952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7"/>
          <p:cNvSpPr/>
          <p:nvPr/>
        </p:nvSpPr>
        <p:spPr>
          <a:xfrm>
            <a:off x="4135950" y="1758763"/>
            <a:ext cx="872099" cy="8720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568100" y="2882400"/>
            <a:ext cx="6007799" cy="109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erriweather"/>
              <a:buChar char="◉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5" name="Google Shape;35;p7"/>
          <p:cNvSpPr txBox="1"/>
          <p:nvPr/>
        </p:nvSpPr>
        <p:spPr>
          <a:xfrm>
            <a:off x="3593400" y="1727625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600"/>
              <a:buFont typeface="Raleway"/>
              <a:buNone/>
            </a:pPr>
            <a:r>
              <a:rPr b="0" i="0" lang="en-US" sz="9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100" y="0"/>
            <a:ext cx="9144000" cy="10622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1765350" y="697300"/>
            <a:ext cx="5613299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◉"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제목 슬라이드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100" y="5795700"/>
            <a:ext cx="9144000" cy="10622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7200" y="5795700"/>
            <a:ext cx="8229600" cy="106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8122A"/>
              </a:buClr>
              <a:buSzPts val="1400"/>
              <a:buFont typeface="Merriweather"/>
              <a:buNone/>
              <a:defRPr i="1" sz="14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810300" y="74240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Char char="◉"/>
              <a:defRPr b="0" i="0" sz="2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None/>
              <a:defRPr b="0" i="0" sz="2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None/>
              <a:defRPr b="0" i="0" sz="2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title"/>
          </p:nvPr>
        </p:nvSpPr>
        <p:spPr>
          <a:xfrm>
            <a:off x="1810300" y="74240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Char char="◉"/>
              <a:defRPr b="0" i="0" sz="2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None/>
              <a:defRPr b="0" i="0" sz="2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None/>
              <a:defRPr b="0" i="0" sz="2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2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2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1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1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3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2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26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2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23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2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35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7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30.png"/><Relationship Id="rId4" Type="http://schemas.openxmlformats.org/officeDocument/2006/relationships/image" Target="../media/image12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29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22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3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2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34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38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5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40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6.jpg"/><Relationship Id="rId4" Type="http://schemas.openxmlformats.org/officeDocument/2006/relationships/image" Target="../media/image143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39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7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42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49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48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52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41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5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47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56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46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59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55.png"/><Relationship Id="rId4" Type="http://schemas.openxmlformats.org/officeDocument/2006/relationships/image" Target="../media/image173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53.png"/><Relationship Id="rId4" Type="http://schemas.openxmlformats.org/officeDocument/2006/relationships/image" Target="../media/image151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54.png"/><Relationship Id="rId4" Type="http://schemas.openxmlformats.org/officeDocument/2006/relationships/image" Target="../media/image164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50.png"/><Relationship Id="rId4" Type="http://schemas.openxmlformats.org/officeDocument/2006/relationships/image" Target="../media/image171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67.png"/><Relationship Id="rId4" Type="http://schemas.openxmlformats.org/officeDocument/2006/relationships/image" Target="../media/image160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6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30.png"/><Relationship Id="rId6" Type="http://schemas.openxmlformats.org/officeDocument/2006/relationships/image" Target="../media/image11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72.png"/><Relationship Id="rId4" Type="http://schemas.openxmlformats.org/officeDocument/2006/relationships/image" Target="../media/image161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63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65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66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69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68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7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30.png"/><Relationship Id="rId6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4.png"/><Relationship Id="rId4" Type="http://schemas.openxmlformats.org/officeDocument/2006/relationships/image" Target="../media/image72.png"/><Relationship Id="rId5" Type="http://schemas.openxmlformats.org/officeDocument/2006/relationships/image" Target="../media/image6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Relationship Id="rId4" Type="http://schemas.openxmlformats.org/officeDocument/2006/relationships/image" Target="../media/image5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png"/><Relationship Id="rId4" Type="http://schemas.openxmlformats.org/officeDocument/2006/relationships/image" Target="../media/image8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9.png"/><Relationship Id="rId4" Type="http://schemas.openxmlformats.org/officeDocument/2006/relationships/image" Target="../media/image7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1.png"/><Relationship Id="rId4" Type="http://schemas.openxmlformats.org/officeDocument/2006/relationships/image" Target="../media/image7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7.png"/><Relationship Id="rId4" Type="http://schemas.openxmlformats.org/officeDocument/2006/relationships/image" Target="../media/image73.png"/><Relationship Id="rId5" Type="http://schemas.openxmlformats.org/officeDocument/2006/relationships/image" Target="../media/image7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1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/>
              <a:t>Sein</a:t>
            </a:r>
            <a:endParaRPr sz="7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7" name="Google Shape;157;p3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‘과정’</a:t>
            </a:r>
            <a:endParaRPr b="1" sz="1800"/>
          </a:p>
        </p:txBody>
      </p:sp>
      <p:sp>
        <p:nvSpPr>
          <p:cNvPr id="158" name="Google Shape;158;p31"/>
          <p:cNvSpPr/>
          <p:nvPr/>
        </p:nvSpPr>
        <p:spPr>
          <a:xfrm>
            <a:off x="2381150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38" y="2023838"/>
            <a:ext cx="1800225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913" y="2553588"/>
            <a:ext cx="13906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8875" y="1327137"/>
            <a:ext cx="3613400" cy="42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1"/>
          <p:cNvSpPr/>
          <p:nvPr/>
        </p:nvSpPr>
        <p:spPr>
          <a:xfrm>
            <a:off x="4617925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" name="Google Shape;163;p31"/>
          <p:cNvCxnSpPr/>
          <p:nvPr/>
        </p:nvCxnSpPr>
        <p:spPr>
          <a:xfrm>
            <a:off x="6492875" y="3974200"/>
            <a:ext cx="662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4" name="Google Shape;16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8871" y="5748121"/>
            <a:ext cx="3613399" cy="10525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/>
          <p:nvPr/>
        </p:nvSpPr>
        <p:spPr>
          <a:xfrm>
            <a:off x="6595375" y="6172950"/>
            <a:ext cx="3231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1"/>
          <p:cNvSpPr/>
          <p:nvPr/>
        </p:nvSpPr>
        <p:spPr>
          <a:xfrm>
            <a:off x="3121700" y="5274300"/>
            <a:ext cx="1584300" cy="678000"/>
          </a:xfrm>
          <a:prstGeom prst="wedgeRectCallout">
            <a:avLst>
              <a:gd fmla="val 51998" name="adj1"/>
              <a:gd fmla="val 93009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검색 기능!</a:t>
            </a:r>
            <a:endParaRPr/>
          </a:p>
        </p:txBody>
      </p:sp>
      <p:sp>
        <p:nvSpPr>
          <p:cNvPr id="167" name="Google Shape;167;p31"/>
          <p:cNvSpPr/>
          <p:nvPr/>
        </p:nvSpPr>
        <p:spPr>
          <a:xfrm>
            <a:off x="488850" y="2617825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1"/>
          <p:cNvSpPr/>
          <p:nvPr/>
        </p:nvSpPr>
        <p:spPr>
          <a:xfrm>
            <a:off x="2932500" y="3169625"/>
            <a:ext cx="5598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2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967" name="Google Shape;967;p12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8" name="Google Shape;968;p12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9" name="Google Shape;969;p121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70" name="Google Shape;97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2407125"/>
            <a:ext cx="5029200" cy="429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1" name="Google Shape;971;p121"/>
          <p:cNvCxnSpPr/>
          <p:nvPr/>
        </p:nvCxnSpPr>
        <p:spPr>
          <a:xfrm>
            <a:off x="2057400" y="502117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2" name="Google Shape;972;p121"/>
          <p:cNvCxnSpPr/>
          <p:nvPr/>
        </p:nvCxnSpPr>
        <p:spPr>
          <a:xfrm>
            <a:off x="2057400" y="6131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121"/>
          <p:cNvCxnSpPr/>
          <p:nvPr/>
        </p:nvCxnSpPr>
        <p:spPr>
          <a:xfrm>
            <a:off x="3774775" y="6131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2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979" name="Google Shape;979;p12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0" name="Google Shape;980;p12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1" name="Google Shape;981;p122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82" name="Google Shape;98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2407125"/>
            <a:ext cx="5029200" cy="429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3" name="Google Shape;983;p122"/>
          <p:cNvCxnSpPr/>
          <p:nvPr/>
        </p:nvCxnSpPr>
        <p:spPr>
          <a:xfrm>
            <a:off x="2057400" y="502117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122"/>
          <p:cNvCxnSpPr/>
          <p:nvPr/>
        </p:nvCxnSpPr>
        <p:spPr>
          <a:xfrm>
            <a:off x="2057400" y="6131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" name="Google Shape;985;p122"/>
          <p:cNvCxnSpPr/>
          <p:nvPr/>
        </p:nvCxnSpPr>
        <p:spPr>
          <a:xfrm>
            <a:off x="3774775" y="6131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2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991" name="Google Shape;991;p12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2" name="Google Shape;992;p12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3" name="Google Shape;993;p123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94" name="Google Shape;99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764"/>
            <a:ext cx="9144001" cy="1414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2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000" name="Google Shape;1000;p12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1" name="Google Shape;1001;p12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2" name="Google Shape;1002;p124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03" name="Google Shape;100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0406"/>
            <a:ext cx="9144002" cy="2232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4" name="Google Shape;1004;p124"/>
          <p:cNvCxnSpPr/>
          <p:nvPr/>
        </p:nvCxnSpPr>
        <p:spPr>
          <a:xfrm>
            <a:off x="244900" y="3974200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2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7. 시험 관리 및 성적 조회</a:t>
            </a:r>
            <a:endParaRPr/>
          </a:p>
        </p:txBody>
      </p:sp>
      <p:pic>
        <p:nvPicPr>
          <p:cNvPr id="1010" name="Google Shape;1010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775" y="2281850"/>
            <a:ext cx="7594776" cy="371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2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7-1. 시험관리 - 과정선택</a:t>
            </a:r>
            <a:endParaRPr/>
          </a:p>
        </p:txBody>
      </p:sp>
      <p:pic>
        <p:nvPicPr>
          <p:cNvPr id="1016" name="Google Shape;1016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700" y="2239950"/>
            <a:ext cx="7542151" cy="420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2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7-1. 시험관리 - 과정시작일선택</a:t>
            </a:r>
            <a:endParaRPr/>
          </a:p>
        </p:txBody>
      </p:sp>
      <p:pic>
        <p:nvPicPr>
          <p:cNvPr id="1022" name="Google Shape;1022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00" y="2634650"/>
            <a:ext cx="7374400" cy="27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2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7-1. 시험관리- 세부조회</a:t>
            </a:r>
            <a:endParaRPr/>
          </a:p>
        </p:txBody>
      </p:sp>
      <p:pic>
        <p:nvPicPr>
          <p:cNvPr id="1028" name="Google Shape;1028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288" y="2907475"/>
            <a:ext cx="8341423" cy="23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2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7-2. 성적조회 선택화면</a:t>
            </a:r>
            <a:endParaRPr/>
          </a:p>
        </p:txBody>
      </p:sp>
      <p:pic>
        <p:nvPicPr>
          <p:cNvPr id="1034" name="Google Shape;1034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317525"/>
            <a:ext cx="8229600" cy="361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3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7-2. 과목별성적 - 과목선택</a:t>
            </a:r>
            <a:endParaRPr/>
          </a:p>
        </p:txBody>
      </p:sp>
      <p:pic>
        <p:nvPicPr>
          <p:cNvPr id="1040" name="Google Shape;1040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150" y="2059750"/>
            <a:ext cx="8173701" cy="43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38" y="1781163"/>
            <a:ext cx="4333875" cy="50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‘과정’</a:t>
            </a:r>
            <a:endParaRPr b="1" sz="1800"/>
          </a:p>
        </p:txBody>
      </p:sp>
      <p:sp>
        <p:nvSpPr>
          <p:cNvPr id="176" name="Google Shape;176;p3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32"/>
          <p:cNvSpPr/>
          <p:nvPr/>
        </p:nvSpPr>
        <p:spPr>
          <a:xfrm>
            <a:off x="1370850" y="4887975"/>
            <a:ext cx="9357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613" y="3429000"/>
            <a:ext cx="4371975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/>
          <p:nvPr/>
        </p:nvSpPr>
        <p:spPr>
          <a:xfrm rot="5400000">
            <a:off x="5029863" y="2368084"/>
            <a:ext cx="436500" cy="426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3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7-2. 과목별성적 - 세부조회</a:t>
            </a:r>
            <a:endParaRPr/>
          </a:p>
        </p:txBody>
      </p:sp>
      <p:pic>
        <p:nvPicPr>
          <p:cNvPr id="1046" name="Google Shape;1046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163" y="1907875"/>
            <a:ext cx="8173673" cy="423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3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7-2. 개인별성적 - 학생검색</a:t>
            </a:r>
            <a:endParaRPr/>
          </a:p>
        </p:txBody>
      </p:sp>
      <p:pic>
        <p:nvPicPr>
          <p:cNvPr id="1052" name="Google Shape;1052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425" y="2614900"/>
            <a:ext cx="6364625" cy="33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3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7-2. 개인별성적 - 세부조회</a:t>
            </a:r>
            <a:endParaRPr/>
          </a:p>
        </p:txBody>
      </p:sp>
      <p:pic>
        <p:nvPicPr>
          <p:cNvPr id="1058" name="Google Shape;1058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250" y="2107537"/>
            <a:ext cx="7986174" cy="422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8. 출결 관리 및 출결 조회</a:t>
            </a:r>
            <a:endParaRPr/>
          </a:p>
        </p:txBody>
      </p:sp>
      <p:pic>
        <p:nvPicPr>
          <p:cNvPr id="1064" name="Google Shape;1064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325" y="2358350"/>
            <a:ext cx="6456700" cy="31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3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8-1. 기간별 출결조회 - 기간검색</a:t>
            </a:r>
            <a:endParaRPr/>
          </a:p>
        </p:txBody>
      </p:sp>
      <p:pic>
        <p:nvPicPr>
          <p:cNvPr id="1070" name="Google Shape;1070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350" y="2437300"/>
            <a:ext cx="7183624" cy="39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3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8-1. 기간별 출결조회 세부조회</a:t>
            </a:r>
            <a:endParaRPr/>
          </a:p>
        </p:txBody>
      </p:sp>
      <p:pic>
        <p:nvPicPr>
          <p:cNvPr id="1076" name="Google Shape;1076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700" y="1736700"/>
            <a:ext cx="8598023" cy="43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3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8-2. 과정별 출결조회 - 과정검색</a:t>
            </a:r>
            <a:endParaRPr/>
          </a:p>
        </p:txBody>
      </p:sp>
      <p:pic>
        <p:nvPicPr>
          <p:cNvPr id="1082" name="Google Shape;1082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250" y="2260275"/>
            <a:ext cx="7193501" cy="34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3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8-2. 과정별 출결조회 - 세부조회</a:t>
            </a:r>
            <a:endParaRPr/>
          </a:p>
        </p:txBody>
      </p:sp>
      <p:pic>
        <p:nvPicPr>
          <p:cNvPr id="1088" name="Google Shape;1088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405975"/>
            <a:ext cx="8229598" cy="31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3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8-3. 개인별 출결조회 - 학생검색</a:t>
            </a:r>
            <a:endParaRPr/>
          </a:p>
        </p:txBody>
      </p:sp>
      <p:pic>
        <p:nvPicPr>
          <p:cNvPr id="1094" name="Google Shape;1094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500" y="1917990"/>
            <a:ext cx="8045400" cy="4142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4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8-3. 개인별 출결조회 - 세부조회</a:t>
            </a:r>
            <a:endParaRPr/>
          </a:p>
        </p:txBody>
      </p:sp>
      <p:pic>
        <p:nvPicPr>
          <p:cNvPr id="1100" name="Google Shape;1100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850" y="2105324"/>
            <a:ext cx="7680301" cy="37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‘과정’</a:t>
            </a:r>
            <a:endParaRPr b="1" sz="1800"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88" y="2018563"/>
            <a:ext cx="4457674" cy="464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600" y="4571250"/>
            <a:ext cx="352425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33"/>
          <p:cNvSpPr/>
          <p:nvPr/>
        </p:nvSpPr>
        <p:spPr>
          <a:xfrm>
            <a:off x="5008113" y="2575900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" name="Google Shape;190;p33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3"/>
          <p:cNvSpPr/>
          <p:nvPr/>
        </p:nvSpPr>
        <p:spPr>
          <a:xfrm>
            <a:off x="209500" y="2681875"/>
            <a:ext cx="3100500" cy="21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3"/>
          <p:cNvSpPr/>
          <p:nvPr/>
        </p:nvSpPr>
        <p:spPr>
          <a:xfrm>
            <a:off x="6877025" y="4004400"/>
            <a:ext cx="1584300" cy="678000"/>
          </a:xfrm>
          <a:prstGeom prst="wedgeRectCallout">
            <a:avLst>
              <a:gd fmla="val -50297" name="adj1"/>
              <a:gd fmla="val 96825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중복 등록인지 검사해주는 기능!</a:t>
            </a:r>
            <a:endParaRPr/>
          </a:p>
        </p:txBody>
      </p:sp>
      <p:sp>
        <p:nvSpPr>
          <p:cNvPr id="193" name="Google Shape;193;p33"/>
          <p:cNvSpPr/>
          <p:nvPr/>
        </p:nvSpPr>
        <p:spPr>
          <a:xfrm>
            <a:off x="1613400" y="5274525"/>
            <a:ext cx="791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0975" y="2155300"/>
            <a:ext cx="25527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/>
          <p:nvPr/>
        </p:nvSpPr>
        <p:spPr>
          <a:xfrm rot="2997695">
            <a:off x="5008192" y="3521463"/>
            <a:ext cx="387532" cy="26254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41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2. 교사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4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메인화면</a:t>
            </a:r>
            <a:endParaRPr/>
          </a:p>
        </p:txBody>
      </p:sp>
      <p:pic>
        <p:nvPicPr>
          <p:cNvPr id="1111" name="Google Shape;111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175" y="1781000"/>
            <a:ext cx="6288050" cy="484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4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로그인</a:t>
            </a:r>
            <a:r>
              <a:rPr lang="en-US"/>
              <a:t>화면</a:t>
            </a:r>
            <a:endParaRPr/>
          </a:p>
        </p:txBody>
      </p:sp>
      <p:pic>
        <p:nvPicPr>
          <p:cNvPr id="1117" name="Google Shape;1117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300" y="2238200"/>
            <a:ext cx="2593900" cy="41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773" y="3256024"/>
            <a:ext cx="3734152" cy="19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4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메뉴 선택화면</a:t>
            </a:r>
            <a:endParaRPr/>
          </a:p>
        </p:txBody>
      </p:sp>
      <p:pic>
        <p:nvPicPr>
          <p:cNvPr id="1124" name="Google Shape;1124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950" y="1716022"/>
            <a:ext cx="6343650" cy="50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4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강의스케쥴조회 항목선택</a:t>
            </a:r>
            <a:endParaRPr/>
          </a:p>
        </p:txBody>
      </p:sp>
      <p:pic>
        <p:nvPicPr>
          <p:cNvPr id="1130" name="Google Shape;113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443" y="2641225"/>
            <a:ext cx="4966400" cy="31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4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강의스케줄 - 교사이름으로 조회</a:t>
            </a:r>
            <a:endParaRPr/>
          </a:p>
        </p:txBody>
      </p:sp>
      <p:pic>
        <p:nvPicPr>
          <p:cNvPr id="1136" name="Google Shape;1136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878950"/>
            <a:ext cx="8106327" cy="22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4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교사-강의스케줄 조회-과정으로조회</a:t>
            </a:r>
            <a:endParaRPr/>
          </a:p>
        </p:txBody>
      </p:sp>
      <p:pic>
        <p:nvPicPr>
          <p:cNvPr id="1142" name="Google Shape;1142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848" y="1665125"/>
            <a:ext cx="7042025" cy="567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4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출결관리 및 조회 - 항목선택</a:t>
            </a:r>
            <a:endParaRPr/>
          </a:p>
        </p:txBody>
      </p:sp>
      <p:pic>
        <p:nvPicPr>
          <p:cNvPr id="1148" name="Google Shape;1148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600" y="2546441"/>
            <a:ext cx="3765825" cy="33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49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출결관리 및 조회 - 기간으로 조회</a:t>
            </a:r>
            <a:endParaRPr/>
          </a:p>
        </p:txBody>
      </p:sp>
      <p:pic>
        <p:nvPicPr>
          <p:cNvPr id="1154" name="Google Shape;1154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75" y="1583300"/>
            <a:ext cx="8262875" cy="52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50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출결관리 및 조회 - 과정으로 조회</a:t>
            </a:r>
            <a:endParaRPr/>
          </a:p>
        </p:txBody>
      </p:sp>
      <p:pic>
        <p:nvPicPr>
          <p:cNvPr id="1160" name="Google Shape;1160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25" y="1657425"/>
            <a:ext cx="8266650" cy="52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8" y="1824025"/>
            <a:ext cx="4352925" cy="50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‘과정’</a:t>
            </a:r>
            <a:endParaRPr b="1" sz="1800"/>
          </a:p>
        </p:txBody>
      </p:sp>
      <p:sp>
        <p:nvSpPr>
          <p:cNvPr id="203" name="Google Shape;203;p3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34"/>
          <p:cNvSpPr/>
          <p:nvPr/>
        </p:nvSpPr>
        <p:spPr>
          <a:xfrm>
            <a:off x="60000" y="4358550"/>
            <a:ext cx="3100500" cy="21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4"/>
          <p:cNvSpPr/>
          <p:nvPr/>
        </p:nvSpPr>
        <p:spPr>
          <a:xfrm>
            <a:off x="1433100" y="5428200"/>
            <a:ext cx="9627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4"/>
          <p:cNvSpPr/>
          <p:nvPr/>
        </p:nvSpPr>
        <p:spPr>
          <a:xfrm rot="5400000">
            <a:off x="6397035" y="4786868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313" y="2392363"/>
            <a:ext cx="463867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/>
          <p:nvPr/>
        </p:nvSpPr>
        <p:spPr>
          <a:xfrm rot="5400000">
            <a:off x="4794500" y="1969878"/>
            <a:ext cx="275100" cy="426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 rotWithShape="1">
          <a:blip r:embed="rId5">
            <a:alphaModFix/>
          </a:blip>
          <a:srcRect b="30290" l="0" r="0" t="39021"/>
          <a:stretch/>
        </p:blipFill>
        <p:spPr>
          <a:xfrm>
            <a:off x="4572000" y="5235323"/>
            <a:ext cx="4324350" cy="1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/>
          <p:nvPr/>
        </p:nvSpPr>
        <p:spPr>
          <a:xfrm>
            <a:off x="4572000" y="5833600"/>
            <a:ext cx="3100500" cy="21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5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출결관리 및 조회 - 이름으로 검색</a:t>
            </a:r>
            <a:endParaRPr/>
          </a:p>
        </p:txBody>
      </p:sp>
      <p:pic>
        <p:nvPicPr>
          <p:cNvPr id="1166" name="Google Shape;116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75" y="1632725"/>
            <a:ext cx="8608876" cy="49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5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배점 관리</a:t>
            </a:r>
            <a:endParaRPr/>
          </a:p>
        </p:txBody>
      </p:sp>
      <p:pic>
        <p:nvPicPr>
          <p:cNvPr id="1172" name="Google Shape;117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88" y="1652925"/>
            <a:ext cx="8835424" cy="20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02925"/>
            <a:ext cx="8835402" cy="24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152"/>
          <p:cNvSpPr/>
          <p:nvPr/>
        </p:nvSpPr>
        <p:spPr>
          <a:xfrm>
            <a:off x="4288125" y="3741825"/>
            <a:ext cx="345600" cy="407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5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배점 관리 - 배점 조회</a:t>
            </a:r>
            <a:endParaRPr/>
          </a:p>
        </p:txBody>
      </p:sp>
      <p:pic>
        <p:nvPicPr>
          <p:cNvPr id="1180" name="Google Shape;118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25" y="1743000"/>
            <a:ext cx="83902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5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배점 관리 - 배점 입력</a:t>
            </a:r>
            <a:endParaRPr/>
          </a:p>
        </p:txBody>
      </p:sp>
      <p:pic>
        <p:nvPicPr>
          <p:cNvPr id="1186" name="Google Shape;1186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13" y="1730650"/>
            <a:ext cx="8299975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5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-배점 관리 - 배점 수정</a:t>
            </a:r>
            <a:endParaRPr/>
          </a:p>
        </p:txBody>
      </p:sp>
      <p:pic>
        <p:nvPicPr>
          <p:cNvPr id="1192" name="Google Shape;1192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00" y="1681225"/>
            <a:ext cx="82999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5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시험 등록 - 필기 시험</a:t>
            </a:r>
            <a:endParaRPr/>
          </a:p>
        </p:txBody>
      </p:sp>
      <p:pic>
        <p:nvPicPr>
          <p:cNvPr id="1198" name="Google Shape;1198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163" y="1669775"/>
            <a:ext cx="7741675" cy="48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5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시험 등록 - 필기 시험2</a:t>
            </a:r>
            <a:endParaRPr/>
          </a:p>
        </p:txBody>
      </p:sp>
      <p:pic>
        <p:nvPicPr>
          <p:cNvPr id="1204" name="Google Shape;1204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50" y="2028800"/>
            <a:ext cx="8225975" cy="304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5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시험 등록 - 실기 시험</a:t>
            </a:r>
            <a:endParaRPr/>
          </a:p>
        </p:txBody>
      </p:sp>
      <p:pic>
        <p:nvPicPr>
          <p:cNvPr id="1210" name="Google Shape;1210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50" y="1669800"/>
            <a:ext cx="7896301" cy="48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5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시험 등록 - 실기 시험2</a:t>
            </a:r>
            <a:endParaRPr/>
          </a:p>
        </p:txBody>
      </p:sp>
      <p:pic>
        <p:nvPicPr>
          <p:cNvPr id="1216" name="Google Shape;1216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25" y="1933375"/>
            <a:ext cx="8337050" cy="30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6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성적 관리 - </a:t>
            </a:r>
            <a:r>
              <a:rPr lang="en-US"/>
              <a:t>과정 선택</a:t>
            </a:r>
            <a:endParaRPr/>
          </a:p>
        </p:txBody>
      </p:sp>
      <p:pic>
        <p:nvPicPr>
          <p:cNvPr id="1222" name="Google Shape;1222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8300"/>
            <a:ext cx="8839200" cy="45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/>
          <p:cNvPicPr preferRelativeResize="0"/>
          <p:nvPr/>
        </p:nvPicPr>
        <p:blipFill rotWithShape="1">
          <a:blip r:embed="rId3">
            <a:alphaModFix/>
          </a:blip>
          <a:srcRect b="18620" l="0" r="0" t="-10078"/>
          <a:stretch/>
        </p:blipFill>
        <p:spPr>
          <a:xfrm>
            <a:off x="4601175" y="4502598"/>
            <a:ext cx="4391025" cy="21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88" y="1828800"/>
            <a:ext cx="4410075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‘과정’</a:t>
            </a:r>
            <a:endParaRPr b="1" sz="1800"/>
          </a:p>
        </p:txBody>
      </p:sp>
      <p:sp>
        <p:nvSpPr>
          <p:cNvPr id="219" name="Google Shape;219;p3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35"/>
          <p:cNvSpPr/>
          <p:nvPr/>
        </p:nvSpPr>
        <p:spPr>
          <a:xfrm>
            <a:off x="98325" y="3429025"/>
            <a:ext cx="3100500" cy="21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1404350" y="5690200"/>
            <a:ext cx="9627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/>
          <p:nvPr/>
        </p:nvSpPr>
        <p:spPr>
          <a:xfrm rot="5400000">
            <a:off x="6602898" y="4311643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5"/>
          <p:cNvSpPr/>
          <p:nvPr/>
        </p:nvSpPr>
        <p:spPr>
          <a:xfrm rot="5400000">
            <a:off x="4794500" y="1893678"/>
            <a:ext cx="275100" cy="426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725" y="2265850"/>
            <a:ext cx="4557925" cy="192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35"/>
          <p:cNvCxnSpPr/>
          <p:nvPr/>
        </p:nvCxnSpPr>
        <p:spPr>
          <a:xfrm>
            <a:off x="4654550" y="5345800"/>
            <a:ext cx="3751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6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성적 관리 - 성적 조회</a:t>
            </a:r>
            <a:endParaRPr/>
          </a:p>
        </p:txBody>
      </p:sp>
      <p:pic>
        <p:nvPicPr>
          <p:cNvPr id="1228" name="Google Shape;1228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50" y="1682150"/>
            <a:ext cx="8038325" cy="497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6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성적 관리 - 성적 입력</a:t>
            </a:r>
            <a:endParaRPr/>
          </a:p>
        </p:txBody>
      </p:sp>
      <p:pic>
        <p:nvPicPr>
          <p:cNvPr id="1234" name="Google Shape;1234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50" y="1804800"/>
            <a:ext cx="7756275" cy="46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6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성적 관리 - 성적 수정</a:t>
            </a:r>
            <a:endParaRPr/>
          </a:p>
        </p:txBody>
      </p:sp>
      <p:pic>
        <p:nvPicPr>
          <p:cNvPr id="1240" name="Google Shape;1240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25" y="1780125"/>
            <a:ext cx="7895950" cy="4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6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과정 선택 후 질문보기 </a:t>
            </a:r>
            <a:endParaRPr/>
          </a:p>
        </p:txBody>
      </p:sp>
      <p:pic>
        <p:nvPicPr>
          <p:cNvPr id="1246" name="Google Shape;1246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50" y="1594725"/>
            <a:ext cx="797242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50" y="3599875"/>
            <a:ext cx="79724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50" y="4390450"/>
            <a:ext cx="7181400" cy="23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6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질문 조회하기 </a:t>
            </a:r>
            <a:endParaRPr/>
          </a:p>
        </p:txBody>
      </p:sp>
      <p:pic>
        <p:nvPicPr>
          <p:cNvPr id="1254" name="Google Shape;1254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75" y="1611188"/>
            <a:ext cx="1819275" cy="29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75" y="4808375"/>
            <a:ext cx="8195299" cy="16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165"/>
          <p:cNvSpPr/>
          <p:nvPr/>
        </p:nvSpPr>
        <p:spPr>
          <a:xfrm rot="5400000">
            <a:off x="2607625" y="3811525"/>
            <a:ext cx="753900" cy="778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6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질문 답변하기 </a:t>
            </a:r>
            <a:endParaRPr/>
          </a:p>
        </p:txBody>
      </p:sp>
      <p:sp>
        <p:nvSpPr>
          <p:cNvPr id="1262" name="Google Shape;1262;p166"/>
          <p:cNvSpPr/>
          <p:nvPr/>
        </p:nvSpPr>
        <p:spPr>
          <a:xfrm rot="5400000">
            <a:off x="2446975" y="3856925"/>
            <a:ext cx="753900" cy="778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3" name="Google Shape;1263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50" y="1681225"/>
            <a:ext cx="1754270" cy="29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50" y="4857850"/>
            <a:ext cx="7854725" cy="14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6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답변 조회하기 </a:t>
            </a:r>
            <a:endParaRPr/>
          </a:p>
        </p:txBody>
      </p:sp>
      <p:sp>
        <p:nvSpPr>
          <p:cNvPr id="1270" name="Google Shape;1270;p167"/>
          <p:cNvSpPr/>
          <p:nvPr/>
        </p:nvSpPr>
        <p:spPr>
          <a:xfrm rot="5400000">
            <a:off x="2446975" y="3856925"/>
            <a:ext cx="753900" cy="778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1" name="Google Shape;1271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50" y="1609613"/>
            <a:ext cx="1787550" cy="3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50" y="4857850"/>
            <a:ext cx="7904150" cy="15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6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답변  수정하기 </a:t>
            </a:r>
            <a:endParaRPr/>
          </a:p>
        </p:txBody>
      </p:sp>
      <p:sp>
        <p:nvSpPr>
          <p:cNvPr id="1278" name="Google Shape;1278;p168"/>
          <p:cNvSpPr/>
          <p:nvPr/>
        </p:nvSpPr>
        <p:spPr>
          <a:xfrm rot="5400000">
            <a:off x="2446975" y="3856925"/>
            <a:ext cx="753900" cy="778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9" name="Google Shape;1279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00" y="1532950"/>
            <a:ext cx="1828853" cy="31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00" y="4943400"/>
            <a:ext cx="7669350" cy="15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6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답변  삭제하기 </a:t>
            </a:r>
            <a:endParaRPr/>
          </a:p>
        </p:txBody>
      </p:sp>
      <p:sp>
        <p:nvSpPr>
          <p:cNvPr id="1286" name="Google Shape;1286;p169"/>
          <p:cNvSpPr/>
          <p:nvPr/>
        </p:nvSpPr>
        <p:spPr>
          <a:xfrm rot="5400000">
            <a:off x="2533450" y="4190575"/>
            <a:ext cx="753900" cy="778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7" name="Google Shape;1287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00" y="1756299"/>
            <a:ext cx="1781175" cy="30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00" y="5252350"/>
            <a:ext cx="7484000" cy="10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7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교사평가조회 - 과정 선택 </a:t>
            </a:r>
            <a:endParaRPr/>
          </a:p>
        </p:txBody>
      </p:sp>
      <p:pic>
        <p:nvPicPr>
          <p:cNvPr id="1294" name="Google Shape;1294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360900"/>
            <a:ext cx="8382000" cy="29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‘과목’</a:t>
            </a:r>
            <a:endParaRPr b="1" sz="1800"/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113" y="2379888"/>
            <a:ext cx="122872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025" y="5041250"/>
            <a:ext cx="4472550" cy="1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6"/>
          <p:cNvSpPr/>
          <p:nvPr/>
        </p:nvSpPr>
        <p:spPr>
          <a:xfrm>
            <a:off x="4787450" y="5940650"/>
            <a:ext cx="3231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5525" y="1508614"/>
            <a:ext cx="4773550" cy="34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7" name="Google Shape;237;p36"/>
          <p:cNvSpPr/>
          <p:nvPr/>
        </p:nvSpPr>
        <p:spPr>
          <a:xfrm>
            <a:off x="2009425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038" y="2112050"/>
            <a:ext cx="18002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/>
          <p:nvPr/>
        </p:nvSpPr>
        <p:spPr>
          <a:xfrm>
            <a:off x="3957925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p36"/>
          <p:cNvCxnSpPr/>
          <p:nvPr/>
        </p:nvCxnSpPr>
        <p:spPr>
          <a:xfrm>
            <a:off x="4617950" y="1964275"/>
            <a:ext cx="662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36"/>
          <p:cNvSpPr/>
          <p:nvPr/>
        </p:nvSpPr>
        <p:spPr>
          <a:xfrm>
            <a:off x="2192475" y="5158325"/>
            <a:ext cx="1584300" cy="678000"/>
          </a:xfrm>
          <a:prstGeom prst="wedgeRectCallout">
            <a:avLst>
              <a:gd fmla="val 51998" name="adj1"/>
              <a:gd fmla="val 93009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검색 기능!</a:t>
            </a:r>
            <a:endParaRPr/>
          </a:p>
        </p:txBody>
      </p:sp>
      <p:sp>
        <p:nvSpPr>
          <p:cNvPr id="242" name="Google Shape;242;p36"/>
          <p:cNvSpPr/>
          <p:nvPr/>
        </p:nvSpPr>
        <p:spPr>
          <a:xfrm>
            <a:off x="107050" y="2688525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6"/>
          <p:cNvSpPr/>
          <p:nvPr/>
        </p:nvSpPr>
        <p:spPr>
          <a:xfrm>
            <a:off x="2608925" y="3125250"/>
            <a:ext cx="5598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6"/>
          <p:cNvSpPr/>
          <p:nvPr/>
        </p:nvSpPr>
        <p:spPr>
          <a:xfrm>
            <a:off x="5196425" y="3800750"/>
            <a:ext cx="5598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7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교사평가조회 - 평가 조회 </a:t>
            </a:r>
            <a:endParaRPr/>
          </a:p>
        </p:txBody>
      </p:sp>
      <p:pic>
        <p:nvPicPr>
          <p:cNvPr id="1300" name="Google Shape;1300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3025"/>
            <a:ext cx="386390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90225"/>
            <a:ext cx="8839202" cy="41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72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3. 교육생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7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화면</a:t>
            </a:r>
            <a:endParaRPr/>
          </a:p>
        </p:txBody>
      </p:sp>
      <p:pic>
        <p:nvPicPr>
          <p:cNvPr id="1312" name="Google Shape;1312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800" y="1618775"/>
            <a:ext cx="6746401" cy="48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7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교육생- 메인화면- 항목선택</a:t>
            </a:r>
            <a:endParaRPr/>
          </a:p>
        </p:txBody>
      </p:sp>
      <p:pic>
        <p:nvPicPr>
          <p:cNvPr id="1318" name="Google Shape;1318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113" y="1871075"/>
            <a:ext cx="5553075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7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 - 성적조회</a:t>
            </a:r>
            <a:endParaRPr/>
          </a:p>
        </p:txBody>
      </p:sp>
      <p:pic>
        <p:nvPicPr>
          <p:cNvPr id="1324" name="Google Shape;1324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00" y="1936326"/>
            <a:ext cx="7766949" cy="424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7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교육생- 출결관리 - 항목선택화면</a:t>
            </a:r>
            <a:endParaRPr/>
          </a:p>
        </p:txBody>
      </p:sp>
      <p:pic>
        <p:nvPicPr>
          <p:cNvPr id="1330" name="Google Shape;1330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254" y="2291600"/>
            <a:ext cx="5064400" cy="3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7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교육생-출결관리-금일출결관리</a:t>
            </a:r>
            <a:endParaRPr/>
          </a:p>
        </p:txBody>
      </p:sp>
      <p:pic>
        <p:nvPicPr>
          <p:cNvPr id="1336" name="Google Shape;1336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475" y="2636850"/>
            <a:ext cx="7369024" cy="29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7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교육생- 출결관리- 기간별출결조회</a:t>
            </a:r>
            <a:endParaRPr/>
          </a:p>
        </p:txBody>
      </p:sp>
      <p:pic>
        <p:nvPicPr>
          <p:cNvPr id="1342" name="Google Shape;1342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815" y="1760002"/>
            <a:ext cx="7686361" cy="469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251" name="Google Shape;251;p3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2" name="Google Shape;252;p37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37"/>
          <p:cNvSpPr/>
          <p:nvPr/>
        </p:nvSpPr>
        <p:spPr>
          <a:xfrm>
            <a:off x="1613400" y="5274525"/>
            <a:ext cx="791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00" y="1854750"/>
            <a:ext cx="7625000" cy="50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/>
          <p:nvPr/>
        </p:nvSpPr>
        <p:spPr>
          <a:xfrm>
            <a:off x="1885200" y="5415425"/>
            <a:ext cx="9627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262" name="Google Shape;262;p3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63" name="Google Shape;263;p38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650" y="1806025"/>
            <a:ext cx="7189101" cy="50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/>
          <p:nvPr/>
        </p:nvSpPr>
        <p:spPr>
          <a:xfrm>
            <a:off x="1183275" y="4165450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272" name="Google Shape;272;p3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73" name="Google Shape;273;p39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4" name="Google Shape;2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25" y="1999675"/>
            <a:ext cx="7434950" cy="45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9"/>
          <p:cNvSpPr/>
          <p:nvPr/>
        </p:nvSpPr>
        <p:spPr>
          <a:xfrm>
            <a:off x="919925" y="4643500"/>
            <a:ext cx="2305500" cy="23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282" name="Google Shape;282;p4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83" name="Google Shape;283;p40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4" name="Google Shape;2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25" y="2003600"/>
            <a:ext cx="7407549" cy="45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0"/>
          <p:cNvSpPr/>
          <p:nvPr/>
        </p:nvSpPr>
        <p:spPr>
          <a:xfrm>
            <a:off x="2148525" y="5495575"/>
            <a:ext cx="10344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1. 관리자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292" name="Google Shape;292;p4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93" name="Google Shape;293;p41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4" name="Google Shape;2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50" y="1864173"/>
            <a:ext cx="7568026" cy="460064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301" name="Google Shape;301;p4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02" name="Google Shape;302;p42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00" y="2103100"/>
            <a:ext cx="7474200" cy="47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2"/>
          <p:cNvSpPr/>
          <p:nvPr/>
        </p:nvSpPr>
        <p:spPr>
          <a:xfrm>
            <a:off x="779800" y="4875525"/>
            <a:ext cx="2305500" cy="23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311" name="Google Shape;311;p4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12" name="Google Shape;312;p43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225" y="1786050"/>
            <a:ext cx="7209976" cy="484162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3"/>
          <p:cNvSpPr/>
          <p:nvPr/>
        </p:nvSpPr>
        <p:spPr>
          <a:xfrm>
            <a:off x="2056925" y="5713100"/>
            <a:ext cx="10344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321" name="Google Shape;321;p4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22" name="Google Shape;322;p44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3" name="Google Shape;3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75" y="3001525"/>
            <a:ext cx="454342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330" name="Google Shape;330;p4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31" name="Google Shape;331;p45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2" name="Google Shape;3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775" y="1837724"/>
            <a:ext cx="7200450" cy="4805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45"/>
          <p:cNvCxnSpPr/>
          <p:nvPr/>
        </p:nvCxnSpPr>
        <p:spPr>
          <a:xfrm>
            <a:off x="971775" y="4780750"/>
            <a:ext cx="1495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4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‘과목’</a:t>
            </a:r>
            <a:endParaRPr b="1" sz="1800"/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113" y="2379888"/>
            <a:ext cx="122872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025" y="5041250"/>
            <a:ext cx="4472550" cy="1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6"/>
          <p:cNvSpPr/>
          <p:nvPr/>
        </p:nvSpPr>
        <p:spPr>
          <a:xfrm>
            <a:off x="4787450" y="5940650"/>
            <a:ext cx="3231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5525" y="1508614"/>
            <a:ext cx="4773550" cy="34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5" name="Google Shape;345;p46"/>
          <p:cNvSpPr/>
          <p:nvPr/>
        </p:nvSpPr>
        <p:spPr>
          <a:xfrm>
            <a:off x="2009425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038" y="2112050"/>
            <a:ext cx="18002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6"/>
          <p:cNvSpPr/>
          <p:nvPr/>
        </p:nvSpPr>
        <p:spPr>
          <a:xfrm>
            <a:off x="3957925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8" name="Google Shape;348;p46"/>
          <p:cNvCxnSpPr/>
          <p:nvPr/>
        </p:nvCxnSpPr>
        <p:spPr>
          <a:xfrm>
            <a:off x="4617950" y="1964275"/>
            <a:ext cx="662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46"/>
          <p:cNvSpPr/>
          <p:nvPr/>
        </p:nvSpPr>
        <p:spPr>
          <a:xfrm>
            <a:off x="2192475" y="5158325"/>
            <a:ext cx="1584300" cy="678000"/>
          </a:xfrm>
          <a:prstGeom prst="wedgeRectCallout">
            <a:avLst>
              <a:gd fmla="val 51998" name="adj1"/>
              <a:gd fmla="val 93009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검색 기능!</a:t>
            </a:r>
            <a:endParaRPr/>
          </a:p>
        </p:txBody>
      </p:sp>
      <p:sp>
        <p:nvSpPr>
          <p:cNvPr id="350" name="Google Shape;350;p46"/>
          <p:cNvSpPr/>
          <p:nvPr/>
        </p:nvSpPr>
        <p:spPr>
          <a:xfrm>
            <a:off x="107050" y="2688525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6"/>
          <p:cNvSpPr/>
          <p:nvPr/>
        </p:nvSpPr>
        <p:spPr>
          <a:xfrm>
            <a:off x="2608925" y="3125250"/>
            <a:ext cx="5598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6"/>
          <p:cNvSpPr/>
          <p:nvPr/>
        </p:nvSpPr>
        <p:spPr>
          <a:xfrm>
            <a:off x="5196425" y="3800750"/>
            <a:ext cx="5598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359" name="Google Shape;359;p4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60" name="Google Shape;360;p47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47"/>
          <p:cNvSpPr/>
          <p:nvPr/>
        </p:nvSpPr>
        <p:spPr>
          <a:xfrm>
            <a:off x="1613400" y="5274525"/>
            <a:ext cx="791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00" y="1854750"/>
            <a:ext cx="7625000" cy="50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7"/>
          <p:cNvSpPr/>
          <p:nvPr/>
        </p:nvSpPr>
        <p:spPr>
          <a:xfrm>
            <a:off x="1885200" y="5415425"/>
            <a:ext cx="9627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370" name="Google Shape;370;p4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71" name="Google Shape;371;p48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2" name="Google Shape;3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650" y="1806025"/>
            <a:ext cx="7189101" cy="50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8"/>
          <p:cNvSpPr/>
          <p:nvPr/>
        </p:nvSpPr>
        <p:spPr>
          <a:xfrm>
            <a:off x="1183275" y="4165450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380" name="Google Shape;380;p4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81" name="Google Shape;381;p49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2" name="Google Shape;3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25" y="1999675"/>
            <a:ext cx="7434950" cy="45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9"/>
          <p:cNvSpPr/>
          <p:nvPr/>
        </p:nvSpPr>
        <p:spPr>
          <a:xfrm>
            <a:off x="919925" y="4643500"/>
            <a:ext cx="2305500" cy="23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390" name="Google Shape;390;p5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91" name="Google Shape;391;p50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2" name="Google Shape;3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25" y="2003600"/>
            <a:ext cx="7407549" cy="45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0"/>
          <p:cNvSpPr/>
          <p:nvPr/>
        </p:nvSpPr>
        <p:spPr>
          <a:xfrm>
            <a:off x="2148525" y="5495575"/>
            <a:ext cx="10344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화면</a:t>
            </a:r>
            <a:endParaRPr/>
          </a:p>
        </p:txBody>
      </p:sp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457200" y="1871075"/>
            <a:ext cx="8229600" cy="4986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11" name="Google Shape;1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62" y="1728925"/>
            <a:ext cx="8595475" cy="518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400" name="Google Shape;400;p5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01" name="Google Shape;401;p51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50" y="1864173"/>
            <a:ext cx="7568026" cy="460064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409" name="Google Shape;409;p5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10" name="Google Shape;410;p52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1" name="Google Shape;4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00" y="2103100"/>
            <a:ext cx="7474200" cy="47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2"/>
          <p:cNvSpPr/>
          <p:nvPr/>
        </p:nvSpPr>
        <p:spPr>
          <a:xfrm>
            <a:off x="779800" y="4875525"/>
            <a:ext cx="2305500" cy="23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419" name="Google Shape;419;p5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20" name="Google Shape;420;p53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1" name="Google Shape;4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225" y="1786050"/>
            <a:ext cx="7209976" cy="484162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3"/>
          <p:cNvSpPr/>
          <p:nvPr/>
        </p:nvSpPr>
        <p:spPr>
          <a:xfrm>
            <a:off x="2056925" y="5713100"/>
            <a:ext cx="10344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429" name="Google Shape;429;p5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30" name="Google Shape;430;p54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1" name="Google Shape;4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75" y="3001525"/>
            <a:ext cx="454342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438" name="Google Shape;438;p5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39" name="Google Shape;439;p55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0" name="Google Shape;4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775" y="1837724"/>
            <a:ext cx="7200450" cy="4805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55"/>
          <p:cNvCxnSpPr/>
          <p:nvPr/>
        </p:nvCxnSpPr>
        <p:spPr>
          <a:xfrm>
            <a:off x="971775" y="4780750"/>
            <a:ext cx="1495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5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‘강의실’</a:t>
            </a:r>
            <a:endParaRPr b="1" sz="1800"/>
          </a:p>
        </p:txBody>
      </p:sp>
      <p:pic>
        <p:nvPicPr>
          <p:cNvPr id="448" name="Google Shape;4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125" y="2439888"/>
            <a:ext cx="129540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0" name="Google Shape;450;p56"/>
          <p:cNvSpPr/>
          <p:nvPr/>
        </p:nvSpPr>
        <p:spPr>
          <a:xfrm>
            <a:off x="4640850" y="3816100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463" y="2272325"/>
            <a:ext cx="18002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6"/>
          <p:cNvSpPr/>
          <p:nvPr/>
        </p:nvSpPr>
        <p:spPr>
          <a:xfrm>
            <a:off x="2738475" y="2860250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6"/>
          <p:cNvSpPr/>
          <p:nvPr/>
        </p:nvSpPr>
        <p:spPr>
          <a:xfrm>
            <a:off x="5224450" y="3482925"/>
            <a:ext cx="662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‘강의실’</a:t>
            </a:r>
            <a:endParaRPr b="1" sz="1800"/>
          </a:p>
        </p:txBody>
      </p:sp>
      <p:pic>
        <p:nvPicPr>
          <p:cNvPr id="460" name="Google Shape;4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125" y="2439888"/>
            <a:ext cx="129540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2" name="Google Shape;462;p57"/>
          <p:cNvSpPr/>
          <p:nvPr/>
        </p:nvSpPr>
        <p:spPr>
          <a:xfrm>
            <a:off x="4640850" y="3816100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463" y="2272325"/>
            <a:ext cx="18002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7"/>
          <p:cNvSpPr/>
          <p:nvPr/>
        </p:nvSpPr>
        <p:spPr>
          <a:xfrm>
            <a:off x="2738475" y="2860250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7"/>
          <p:cNvSpPr/>
          <p:nvPr/>
        </p:nvSpPr>
        <p:spPr>
          <a:xfrm>
            <a:off x="5224450" y="3482925"/>
            <a:ext cx="662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‘강의실’ &gt; 검색</a:t>
            </a:r>
            <a:endParaRPr b="1" sz="1800"/>
          </a:p>
        </p:txBody>
      </p:sp>
      <p:sp>
        <p:nvSpPr>
          <p:cNvPr id="472" name="Google Shape;472;p5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73" name="Google Shape;473;p58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4" name="Google Shape;4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200" y="1843300"/>
            <a:ext cx="5105400" cy="49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‘강의실’ &gt; 등록</a:t>
            </a:r>
            <a:endParaRPr b="1" sz="1800"/>
          </a:p>
        </p:txBody>
      </p:sp>
      <p:sp>
        <p:nvSpPr>
          <p:cNvPr id="481" name="Google Shape;481;p5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82" name="Google Shape;482;p59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3" name="Google Shape;4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50" y="2024413"/>
            <a:ext cx="509587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‘강의실’ &gt; 삭제</a:t>
            </a:r>
            <a:endParaRPr b="1" sz="1800"/>
          </a:p>
        </p:txBody>
      </p:sp>
      <p:sp>
        <p:nvSpPr>
          <p:cNvPr id="490" name="Google Shape;490;p6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91" name="Google Shape;491;p60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2" name="Google Shape;4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13" y="1985963"/>
            <a:ext cx="5133975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관리자_교사, 교육생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‘강의실’ &gt; 삭제</a:t>
            </a:r>
            <a:endParaRPr b="1" sz="1800"/>
          </a:p>
        </p:txBody>
      </p:sp>
      <p:sp>
        <p:nvSpPr>
          <p:cNvPr id="499" name="Google Shape;499;p6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00" name="Google Shape;500;p61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1" name="Google Shape;50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75" y="1852088"/>
            <a:ext cx="5276850" cy="484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p61"/>
          <p:cNvCxnSpPr/>
          <p:nvPr/>
        </p:nvCxnSpPr>
        <p:spPr>
          <a:xfrm>
            <a:off x="1956400" y="551347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p6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</a:t>
            </a:r>
            <a:endParaRPr b="1" sz="1800"/>
          </a:p>
        </p:txBody>
      </p:sp>
      <p:pic>
        <p:nvPicPr>
          <p:cNvPr id="509" name="Google Shape;5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450" y="2612525"/>
            <a:ext cx="12954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1" name="Google Shape;511;p62"/>
          <p:cNvSpPr/>
          <p:nvPr/>
        </p:nvSpPr>
        <p:spPr>
          <a:xfrm>
            <a:off x="4687775" y="3767150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463" y="2272325"/>
            <a:ext cx="18002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2"/>
          <p:cNvSpPr/>
          <p:nvPr/>
        </p:nvSpPr>
        <p:spPr>
          <a:xfrm>
            <a:off x="2738475" y="2860250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2"/>
          <p:cNvSpPr/>
          <p:nvPr/>
        </p:nvSpPr>
        <p:spPr>
          <a:xfrm>
            <a:off x="5281700" y="3929450"/>
            <a:ext cx="662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검색</a:t>
            </a:r>
            <a:endParaRPr b="1" sz="1800"/>
          </a:p>
        </p:txBody>
      </p:sp>
      <p:sp>
        <p:nvSpPr>
          <p:cNvPr id="521" name="Google Shape;521;p6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22" name="Google Shape;5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775" y="1831875"/>
            <a:ext cx="7140950" cy="48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검색</a:t>
            </a:r>
            <a:endParaRPr b="1" sz="1800"/>
          </a:p>
        </p:txBody>
      </p:sp>
      <p:sp>
        <p:nvSpPr>
          <p:cNvPr id="529" name="Google Shape;529;p6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30" name="Google Shape;53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200" y="1831850"/>
            <a:ext cx="6882650" cy="502615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등록</a:t>
            </a:r>
            <a:endParaRPr b="1" sz="1800"/>
          </a:p>
        </p:txBody>
      </p:sp>
      <p:sp>
        <p:nvSpPr>
          <p:cNvPr id="537" name="Google Shape;537;p6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38" name="Google Shape;5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350" y="1774600"/>
            <a:ext cx="7468475" cy="49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등록</a:t>
            </a:r>
            <a:endParaRPr b="1" sz="1800"/>
          </a:p>
        </p:txBody>
      </p:sp>
      <p:sp>
        <p:nvSpPr>
          <p:cNvPr id="545" name="Google Shape;545;p6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46" name="Google Shape;5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5" y="1989238"/>
            <a:ext cx="9077325" cy="450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66"/>
          <p:cNvCxnSpPr/>
          <p:nvPr/>
        </p:nvCxnSpPr>
        <p:spPr>
          <a:xfrm>
            <a:off x="113100" y="51013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6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정보 수정</a:t>
            </a:r>
            <a:endParaRPr b="1" sz="1800"/>
          </a:p>
        </p:txBody>
      </p:sp>
      <p:sp>
        <p:nvSpPr>
          <p:cNvPr id="554" name="Google Shape;554;p6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55" name="Google Shape;55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8" y="1954888"/>
            <a:ext cx="9077325" cy="4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정보 수정</a:t>
            </a:r>
            <a:endParaRPr b="1" sz="1800"/>
          </a:p>
        </p:txBody>
      </p:sp>
      <p:sp>
        <p:nvSpPr>
          <p:cNvPr id="562" name="Google Shape;562;p6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63" name="Google Shape;56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125" y="2087125"/>
            <a:ext cx="3562350" cy="40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정보 수정</a:t>
            </a:r>
            <a:endParaRPr b="1" sz="1800"/>
          </a:p>
        </p:txBody>
      </p:sp>
      <p:sp>
        <p:nvSpPr>
          <p:cNvPr id="570" name="Google Shape;570;p6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71" name="Google Shape;5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" y="1987975"/>
            <a:ext cx="9067800" cy="441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69"/>
          <p:cNvCxnSpPr/>
          <p:nvPr/>
        </p:nvCxnSpPr>
        <p:spPr>
          <a:xfrm>
            <a:off x="71225" y="50784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6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삭제</a:t>
            </a:r>
            <a:endParaRPr b="1" sz="1800"/>
          </a:p>
        </p:txBody>
      </p:sp>
      <p:sp>
        <p:nvSpPr>
          <p:cNvPr id="579" name="Google Shape;579;p7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80" name="Google Shape;58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" y="1987975"/>
            <a:ext cx="9067800" cy="441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" name="Google Shape;581;p70"/>
          <p:cNvCxnSpPr/>
          <p:nvPr/>
        </p:nvCxnSpPr>
        <p:spPr>
          <a:xfrm>
            <a:off x="71225" y="50784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" name="Google Shape;582;p7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메인 화면</a:t>
            </a:r>
            <a:endParaRPr/>
          </a:p>
        </p:txBody>
      </p:sp>
      <p:pic>
        <p:nvPicPr>
          <p:cNvPr descr="메인화면.png" id="122" name="Google Shape;12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127" y="1714987"/>
            <a:ext cx="6024079" cy="4934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삭제</a:t>
            </a:r>
            <a:endParaRPr b="1" sz="1800"/>
          </a:p>
        </p:txBody>
      </p:sp>
      <p:sp>
        <p:nvSpPr>
          <p:cNvPr id="588" name="Google Shape;588;p7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89" name="Google Shape;58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125" y="2668663"/>
            <a:ext cx="389572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삭제</a:t>
            </a:r>
            <a:endParaRPr b="1" sz="1800"/>
          </a:p>
        </p:txBody>
      </p:sp>
      <p:sp>
        <p:nvSpPr>
          <p:cNvPr id="596" name="Google Shape;596;p7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97" name="Google Shape;59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4330"/>
            <a:ext cx="9143999" cy="42817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72"/>
          <p:cNvCxnSpPr/>
          <p:nvPr/>
        </p:nvCxnSpPr>
        <p:spPr>
          <a:xfrm>
            <a:off x="113100" y="51013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9" name="Google Shape;599;p7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 – 교사 계정 관리 ] 메인</a:t>
            </a:r>
            <a:endParaRPr/>
          </a:p>
        </p:txBody>
      </p:sp>
      <p:pic>
        <p:nvPicPr>
          <p:cNvPr descr="01_교사메인메뉴.png" id="605" name="Google Shape;60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576" y="1968137"/>
            <a:ext cx="6752821" cy="40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 – 교사 계정 관리 ] 신규 정보 등록</a:t>
            </a:r>
            <a:endParaRPr/>
          </a:p>
        </p:txBody>
      </p:sp>
      <p:pic>
        <p:nvPicPr>
          <p:cNvPr descr="02_교사등록중.png" id="611" name="Google Shape;61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634" y="1870613"/>
            <a:ext cx="4931882" cy="38683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3_교사등록완료.png" id="612" name="Google Shape;612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5100" y="5127306"/>
            <a:ext cx="2992877" cy="131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 – 교사 계정 관리 ] 교사 정보 조회 메인 </a:t>
            </a:r>
            <a:endParaRPr/>
          </a:p>
        </p:txBody>
      </p:sp>
      <p:pic>
        <p:nvPicPr>
          <p:cNvPr descr="04_교사정보조회메인.png" id="618" name="Google Shape;61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324" y="1879201"/>
            <a:ext cx="5810047" cy="4351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전체 교사 목록</a:t>
            </a:r>
            <a:endParaRPr/>
          </a:p>
        </p:txBody>
      </p:sp>
      <p:pic>
        <p:nvPicPr>
          <p:cNvPr descr="05_전체교사조회.png" id="624" name="Google Shape;62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6849" y="1697586"/>
            <a:ext cx="4678717" cy="4672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특정 교사 세부 정보 조회</a:t>
            </a:r>
            <a:endParaRPr/>
          </a:p>
        </p:txBody>
      </p:sp>
      <p:sp>
        <p:nvSpPr>
          <p:cNvPr id="630" name="Google Shape;630;p77"/>
          <p:cNvSpPr txBox="1"/>
          <p:nvPr>
            <p:ph idx="1" type="body"/>
          </p:nvPr>
        </p:nvSpPr>
        <p:spPr>
          <a:xfrm>
            <a:off x="6709954" y="3334116"/>
            <a:ext cx="2085704" cy="1089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600"/>
              <a:t>특정 교사 선택 시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600"/>
              <a:t>교사의 세부 정보를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600"/>
              <a:t>조회할 수 있음</a:t>
            </a:r>
            <a:endParaRPr sz="1600"/>
          </a:p>
        </p:txBody>
      </p:sp>
      <p:pic>
        <p:nvPicPr>
          <p:cNvPr descr="06_세부정보조회_교사선택.png" id="631" name="Google Shape;63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71" y="1889761"/>
            <a:ext cx="5971403" cy="4101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교사 세부 정보 조회</a:t>
            </a:r>
            <a:endParaRPr/>
          </a:p>
        </p:txBody>
      </p:sp>
      <p:pic>
        <p:nvPicPr>
          <p:cNvPr descr="07_교사세부정보.png" id="637" name="Google Shape;63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7542" y="1828800"/>
            <a:ext cx="6200503" cy="4646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9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특정 교사 정보 검색</a:t>
            </a:r>
            <a:endParaRPr/>
          </a:p>
        </p:txBody>
      </p:sp>
      <p:pic>
        <p:nvPicPr>
          <p:cNvPr descr="09_검색된교사의정보.png" id="643" name="Google Shape;64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246" y="1899879"/>
            <a:ext cx="6454092" cy="4366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0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정보를 수정할 교사 검색</a:t>
            </a:r>
            <a:endParaRPr/>
          </a:p>
        </p:txBody>
      </p:sp>
      <p:pic>
        <p:nvPicPr>
          <p:cNvPr descr="10_교사정보수정.png" id="649" name="Google Shape;64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563" y="1627705"/>
            <a:ext cx="4395026" cy="23995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1_수정할교사검색.png" id="650" name="Google Shape;650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6452" y="3723630"/>
            <a:ext cx="5222109" cy="25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1. 관리자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교사 정보 수정</a:t>
            </a:r>
            <a:endParaRPr/>
          </a:p>
        </p:txBody>
      </p:sp>
      <p:pic>
        <p:nvPicPr>
          <p:cNvPr descr="12_정보수정화면.png" id="656" name="Google Shape;65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074" y="1635398"/>
            <a:ext cx="4763590" cy="4623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3_정보수정완료.png" id="657" name="Google Shape;65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1207" y="5628912"/>
            <a:ext cx="2842068" cy="824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</a:t>
            </a:r>
            <a:endParaRPr/>
          </a:p>
        </p:txBody>
      </p:sp>
      <p:sp>
        <p:nvSpPr>
          <p:cNvPr id="663" name="Google Shape;663;p82"/>
          <p:cNvSpPr txBox="1"/>
          <p:nvPr>
            <p:ph idx="1" type="body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14_교사정보삭제.png" id="664" name="Google Shape;66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972" y="1633314"/>
            <a:ext cx="5005345" cy="2137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_삭제완료.png" id="665" name="Google Shape;665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7325" y="5740347"/>
            <a:ext cx="2033829" cy="8460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_삭제확인.png" id="666" name="Google Shape;666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554" y="4336502"/>
            <a:ext cx="5371288" cy="2256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메인화면 </a:t>
            </a:r>
            <a:endParaRPr/>
          </a:p>
        </p:txBody>
      </p:sp>
      <p:pic>
        <p:nvPicPr>
          <p:cNvPr descr="01_교육생메인.png" id="672" name="Google Shape;67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109" y="1922346"/>
            <a:ext cx="7262948" cy="42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</a:t>
            </a:r>
            <a:endParaRPr/>
          </a:p>
        </p:txBody>
      </p:sp>
      <p:pic>
        <p:nvPicPr>
          <p:cNvPr descr="02_교육생정보등록.png" id="678" name="Google Shape;67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811" y="1663336"/>
            <a:ext cx="5572974" cy="4807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3_등록완료메시지.png" id="679" name="Google Shape;679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6501" y="5910572"/>
            <a:ext cx="2251443" cy="81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교육생 정보 조회 메인 </a:t>
            </a:r>
            <a:endParaRPr/>
          </a:p>
        </p:txBody>
      </p:sp>
      <p:pic>
        <p:nvPicPr>
          <p:cNvPr descr="04_교육생정보조회메인.png" id="685" name="Google Shape;68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7184" y="1846094"/>
            <a:ext cx="5752187" cy="4771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교육생 전체 정보 목록</a:t>
            </a:r>
            <a:endParaRPr/>
          </a:p>
        </p:txBody>
      </p:sp>
      <p:pic>
        <p:nvPicPr>
          <p:cNvPr descr="05_교육생전체목록.png" id="691" name="Google Shape;69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823" y="1827879"/>
            <a:ext cx="6836228" cy="463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교육생 세부 정보 조회</a:t>
            </a:r>
            <a:endParaRPr/>
          </a:p>
        </p:txBody>
      </p:sp>
      <p:pic>
        <p:nvPicPr>
          <p:cNvPr descr="06_특정교육생세부정보.png" id="697" name="Google Shape;69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755" y="1724440"/>
            <a:ext cx="5062459" cy="2089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7_교육생세부정보.png" id="698" name="Google Shape;698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3464" y="3582358"/>
            <a:ext cx="5611484" cy="3114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특정 교육생 검색</a:t>
            </a:r>
            <a:endParaRPr/>
          </a:p>
        </p:txBody>
      </p:sp>
      <p:pic>
        <p:nvPicPr>
          <p:cNvPr descr="08_교육생정보검색.png" id="704" name="Google Shape;70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046" y="2065099"/>
            <a:ext cx="5585417" cy="2271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9_교육생검색결과.png" id="705" name="Google Shape;705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1417" y="4528443"/>
            <a:ext cx="7437120" cy="172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9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정보 수정 교육생 검색</a:t>
            </a:r>
            <a:endParaRPr/>
          </a:p>
        </p:txBody>
      </p:sp>
      <p:pic>
        <p:nvPicPr>
          <p:cNvPr descr="10_교육생정보수정.png" id="711" name="Google Shape;71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282" y="1649600"/>
            <a:ext cx="5933756" cy="2626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1_수정할교육생검색.png" id="712" name="Google Shape;712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2309" y="4479004"/>
            <a:ext cx="6643946" cy="2017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0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교육생 정보 수정</a:t>
            </a:r>
            <a:endParaRPr/>
          </a:p>
        </p:txBody>
      </p:sp>
      <p:pic>
        <p:nvPicPr>
          <p:cNvPr descr="12_정보수정.png" id="718" name="Google Shape;71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125" y="1593669"/>
            <a:ext cx="4130767" cy="49237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3_수정완료메시지.png" id="719" name="Google Shape;719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554" y="5698868"/>
            <a:ext cx="3411241" cy="937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로그인 화면</a:t>
            </a:r>
            <a:endParaRPr/>
          </a:p>
        </p:txBody>
      </p:sp>
      <p:pic>
        <p:nvPicPr>
          <p:cNvPr descr="001_관리자로그인.png" id="133" name="Google Shape;1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0460" y="1831099"/>
            <a:ext cx="6261462" cy="4598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교육생 검색 후 정보 삭제</a:t>
            </a:r>
            <a:endParaRPr/>
          </a:p>
        </p:txBody>
      </p:sp>
      <p:pic>
        <p:nvPicPr>
          <p:cNvPr descr="14_삭제화면.png" id="725" name="Google Shape;72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366" y="1484566"/>
            <a:ext cx="5832246" cy="2242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_삭제확인.png" id="726" name="Google Shape;726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0319" y="3597557"/>
            <a:ext cx="6270172" cy="2300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6_삭제완료메시지.png" id="727" name="Google Shape;727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703" y="5559388"/>
            <a:ext cx="3540497" cy="90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</a:t>
            </a:r>
            <a:endParaRPr b="1" sz="1800"/>
          </a:p>
        </p:txBody>
      </p:sp>
      <p:sp>
        <p:nvSpPr>
          <p:cNvPr id="733" name="Google Shape;733;p9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34" name="Google Shape;7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475" y="2079700"/>
            <a:ext cx="190500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정보 보기</a:t>
            </a:r>
            <a:endParaRPr b="1" sz="1800"/>
          </a:p>
        </p:txBody>
      </p:sp>
      <p:sp>
        <p:nvSpPr>
          <p:cNvPr id="740" name="Google Shape;740;p9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41" name="Google Shape;74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950" y="1935763"/>
            <a:ext cx="5095875" cy="44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9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정보 보기</a:t>
            </a:r>
            <a:endParaRPr b="1" sz="1800"/>
          </a:p>
        </p:txBody>
      </p:sp>
      <p:sp>
        <p:nvSpPr>
          <p:cNvPr id="748" name="Google Shape;748;p9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49" name="Google Shape;74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975" y="2587188"/>
            <a:ext cx="5534025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9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등록</a:t>
            </a:r>
            <a:endParaRPr b="1" sz="1800"/>
          </a:p>
        </p:txBody>
      </p:sp>
      <p:sp>
        <p:nvSpPr>
          <p:cNvPr id="756" name="Google Shape;756;p9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57" name="Google Shape;75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13" y="1905863"/>
            <a:ext cx="5133975" cy="4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9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등록</a:t>
            </a:r>
            <a:endParaRPr b="1" sz="1800"/>
          </a:p>
        </p:txBody>
      </p:sp>
      <p:sp>
        <p:nvSpPr>
          <p:cNvPr id="764" name="Google Shape;764;p9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65" name="Google Shape;76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850" y="1843275"/>
            <a:ext cx="6422301" cy="4877326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9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등록</a:t>
            </a:r>
            <a:endParaRPr b="1" sz="1800"/>
          </a:p>
        </p:txBody>
      </p:sp>
      <p:sp>
        <p:nvSpPr>
          <p:cNvPr id="772" name="Google Shape;772;p9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73" name="Google Shape;77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38" y="2657475"/>
            <a:ext cx="717232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9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등록</a:t>
            </a:r>
            <a:endParaRPr b="1" sz="1800"/>
          </a:p>
        </p:txBody>
      </p:sp>
      <p:sp>
        <p:nvSpPr>
          <p:cNvPr id="780" name="Google Shape;780;p9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81" name="Google Shape;78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425" y="1889100"/>
            <a:ext cx="5106000" cy="49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9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삭제</a:t>
            </a:r>
            <a:endParaRPr b="1" sz="1800"/>
          </a:p>
        </p:txBody>
      </p:sp>
      <p:sp>
        <p:nvSpPr>
          <p:cNvPr id="788" name="Google Shape;788;p9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89" name="Google Shape;78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475" y="1840663"/>
            <a:ext cx="5076825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삭제</a:t>
            </a:r>
            <a:endParaRPr b="1" sz="1800"/>
          </a:p>
        </p:txBody>
      </p:sp>
      <p:sp>
        <p:nvSpPr>
          <p:cNvPr id="796" name="Google Shape;796;p10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97" name="Google Shape;79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2281575"/>
            <a:ext cx="8763000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0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메인 화면</a:t>
            </a:r>
            <a:endParaRPr/>
          </a:p>
        </p:txBody>
      </p:sp>
      <p:pic>
        <p:nvPicPr>
          <p:cNvPr descr="002_관리자메뉴.png" id="139" name="Google Shape;13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999" y="1793965"/>
            <a:ext cx="6148251" cy="4467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0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삭제</a:t>
            </a:r>
            <a:endParaRPr b="1" sz="1800"/>
          </a:p>
        </p:txBody>
      </p:sp>
      <p:sp>
        <p:nvSpPr>
          <p:cNvPr id="804" name="Google Shape;804;p10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5" name="Google Shape;80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025" y="1805400"/>
            <a:ext cx="5367949" cy="5052599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0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0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</a:t>
            </a:r>
            <a:endParaRPr b="1" sz="1800"/>
          </a:p>
        </p:txBody>
      </p:sp>
      <p:sp>
        <p:nvSpPr>
          <p:cNvPr id="812" name="Google Shape;812;p10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13" name="Google Shape;81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050" y="2074938"/>
            <a:ext cx="188595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0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정보 보기</a:t>
            </a:r>
            <a:endParaRPr b="1" sz="1800"/>
          </a:p>
        </p:txBody>
      </p:sp>
      <p:sp>
        <p:nvSpPr>
          <p:cNvPr id="819" name="Google Shape;819;p10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20" name="Google Shape;82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8" y="1946325"/>
            <a:ext cx="8924925" cy="471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정보 보기</a:t>
            </a:r>
            <a:endParaRPr b="1" sz="1800"/>
          </a:p>
        </p:txBody>
      </p:sp>
      <p:sp>
        <p:nvSpPr>
          <p:cNvPr id="826" name="Google Shape;826;p10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27" name="Google Shape;82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575" y="2495550"/>
            <a:ext cx="603885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10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0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삭제</a:t>
            </a:r>
            <a:endParaRPr b="1" sz="1800"/>
          </a:p>
        </p:txBody>
      </p:sp>
      <p:sp>
        <p:nvSpPr>
          <p:cNvPr id="834" name="Google Shape;834;p10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35" name="Google Shape;83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8" y="1872100"/>
            <a:ext cx="8886825" cy="46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10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0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삭제</a:t>
            </a:r>
            <a:endParaRPr b="1" sz="1800"/>
          </a:p>
        </p:txBody>
      </p:sp>
      <p:sp>
        <p:nvSpPr>
          <p:cNvPr id="842" name="Google Shape;842;p10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43" name="Google Shape;84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13" y="2385875"/>
            <a:ext cx="818197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0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0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삭제</a:t>
            </a:r>
            <a:endParaRPr b="1" sz="1800"/>
          </a:p>
        </p:txBody>
      </p:sp>
      <p:sp>
        <p:nvSpPr>
          <p:cNvPr id="850" name="Google Shape;850;p10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51" name="Google Shape;85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13" y="2385875"/>
            <a:ext cx="818197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0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삭제</a:t>
            </a:r>
            <a:endParaRPr b="1" sz="1800"/>
          </a:p>
        </p:txBody>
      </p:sp>
      <p:sp>
        <p:nvSpPr>
          <p:cNvPr id="858" name="Google Shape;858;p10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59" name="Google Shape;85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5" y="1877650"/>
            <a:ext cx="8905875" cy="485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0" name="Google Shape;860;p108"/>
          <p:cNvCxnSpPr/>
          <p:nvPr/>
        </p:nvCxnSpPr>
        <p:spPr>
          <a:xfrm>
            <a:off x="209500" y="62691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10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0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등록</a:t>
            </a:r>
            <a:endParaRPr b="1" sz="1800"/>
          </a:p>
        </p:txBody>
      </p:sp>
      <p:sp>
        <p:nvSpPr>
          <p:cNvPr id="867" name="Google Shape;867;p10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68" name="Google Shape;86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50" y="1843300"/>
            <a:ext cx="8848725" cy="49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0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1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등록</a:t>
            </a:r>
            <a:endParaRPr b="1" sz="1800"/>
          </a:p>
        </p:txBody>
      </p:sp>
      <p:sp>
        <p:nvSpPr>
          <p:cNvPr id="875" name="Google Shape;875;p11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76" name="Google Shape;8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" y="1891063"/>
            <a:ext cx="9048750" cy="46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11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  <p:sp>
        <p:nvSpPr>
          <p:cNvPr id="145" name="Google Shape;145;p30"/>
          <p:cNvSpPr txBox="1"/>
          <p:nvPr>
            <p:ph idx="1" type="body"/>
          </p:nvPr>
        </p:nvSpPr>
        <p:spPr>
          <a:xfrm>
            <a:off x="180425" y="13805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1. 관리자 로그인</a:t>
            </a:r>
            <a:endParaRPr b="1" sz="1800"/>
          </a:p>
        </p:txBody>
      </p:sp>
      <p:sp>
        <p:nvSpPr>
          <p:cNvPr id="146" name="Google Shape;146;p30"/>
          <p:cNvSpPr/>
          <p:nvPr/>
        </p:nvSpPr>
        <p:spPr>
          <a:xfrm>
            <a:off x="4687200" y="3355125"/>
            <a:ext cx="498000" cy="29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0"/>
          <p:cNvSpPr/>
          <p:nvPr/>
        </p:nvSpPr>
        <p:spPr>
          <a:xfrm>
            <a:off x="6664550" y="4414000"/>
            <a:ext cx="295200" cy="354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75" y="1883448"/>
            <a:ext cx="4019575" cy="46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200" y="1555875"/>
            <a:ext cx="4249925" cy="5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838" y="2215050"/>
            <a:ext cx="1190625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7950" y="4921300"/>
            <a:ext cx="119062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1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등록</a:t>
            </a:r>
            <a:endParaRPr b="1" sz="1800"/>
          </a:p>
        </p:txBody>
      </p:sp>
      <p:sp>
        <p:nvSpPr>
          <p:cNvPr id="883" name="Google Shape;883;p11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84" name="Google Shape;88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75" y="1740250"/>
            <a:ext cx="8859450" cy="51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11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1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등록</a:t>
            </a:r>
            <a:endParaRPr b="1" sz="1800"/>
          </a:p>
        </p:txBody>
      </p:sp>
      <p:sp>
        <p:nvSpPr>
          <p:cNvPr id="891" name="Google Shape;891;p11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92" name="Google Shape;89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75" y="1740250"/>
            <a:ext cx="8859450" cy="51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11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1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899" name="Google Shape;899;p11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0" name="Google Shape;900;p11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01" name="Google Shape;90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963" y="1971888"/>
            <a:ext cx="1933575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907" name="Google Shape;907;p11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8" name="Google Shape;908;p11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09" name="Google Shape;90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2909"/>
            <a:ext cx="9144001" cy="2092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915" name="Google Shape;915;p11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6" name="Google Shape;916;p11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17" name="Google Shape;91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13" y="1900525"/>
            <a:ext cx="5133975" cy="48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1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923" name="Google Shape;923;p11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4" name="Google Shape;924;p11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25" name="Google Shape;92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063" y="1980697"/>
            <a:ext cx="5095875" cy="47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1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931" name="Google Shape;931;p11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2" name="Google Shape;932;p11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33" name="Google Shape;93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69700"/>
            <a:ext cx="9143999" cy="171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1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939" name="Google Shape;939;p11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0" name="Google Shape;940;p11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41" name="Google Shape;94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4500"/>
            <a:ext cx="9144001" cy="239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2" name="Google Shape;942;p118"/>
          <p:cNvCxnSpPr/>
          <p:nvPr/>
        </p:nvCxnSpPr>
        <p:spPr>
          <a:xfrm>
            <a:off x="137400" y="3658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3" name="Google Shape;943;p118"/>
          <p:cNvCxnSpPr/>
          <p:nvPr/>
        </p:nvCxnSpPr>
        <p:spPr>
          <a:xfrm>
            <a:off x="2259550" y="3658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1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949" name="Google Shape;949;p11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0" name="Google Shape;950;p11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1" name="Google Shape;951;p119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52" name="Google Shape;95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10723"/>
            <a:ext cx="9144001" cy="220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2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958" name="Google Shape;958;p12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9" name="Google Shape;959;p12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0" name="Google Shape;960;p120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61" name="Google Shape;96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775" y="2484450"/>
            <a:ext cx="5124450" cy="40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thel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thel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